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73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 showGuides="1">
      <p:cViewPr varScale="1">
        <p:scale>
          <a:sx n="45" d="100"/>
          <a:sy n="45" d="100"/>
        </p:scale>
        <p:origin x="672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C66-48E4-4E9F-B882-4032D70650CC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03BA-DDAA-4D02-8B4F-F3F1F118C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5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C66-48E4-4E9F-B882-4032D70650CC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03BA-DDAA-4D02-8B4F-F3F1F118C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2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C66-48E4-4E9F-B882-4032D70650CC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03BA-DDAA-4D02-8B4F-F3F1F118C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83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C66-48E4-4E9F-B882-4032D70650CC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03BA-DDAA-4D02-8B4F-F3F1F118C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55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C66-48E4-4E9F-B882-4032D70650CC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03BA-DDAA-4D02-8B4F-F3F1F118C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7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C66-48E4-4E9F-B882-4032D70650CC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03BA-DDAA-4D02-8B4F-F3F1F118C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6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C66-48E4-4E9F-B882-4032D70650CC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03BA-DDAA-4D02-8B4F-F3F1F118C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27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C66-48E4-4E9F-B882-4032D70650CC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03BA-DDAA-4D02-8B4F-F3F1F118C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5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C66-48E4-4E9F-B882-4032D70650CC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03BA-DDAA-4D02-8B4F-F3F1F118C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914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C66-48E4-4E9F-B882-4032D70650CC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03BA-DDAA-4D02-8B4F-F3F1F118C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04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C66-48E4-4E9F-B882-4032D70650CC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03BA-DDAA-4D02-8B4F-F3F1F118C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63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7CC66-48E4-4E9F-B882-4032D70650CC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803BA-DDAA-4D02-8B4F-F3F1F118C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3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Biometrics Working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Steve Prisley</a:t>
            </a:r>
          </a:p>
          <a:p>
            <a:r>
              <a:rPr lang="en-US" dirty="0"/>
              <a:t>July 14, 2016</a:t>
            </a:r>
          </a:p>
        </p:txBody>
      </p:sp>
    </p:spTree>
    <p:extLst>
      <p:ext uri="{BB962C8B-B14F-4D97-AF65-F5344CB8AC3E}">
        <p14:creationId xmlns:p14="http://schemas.microsoft.com/office/powerpoint/2010/main" val="371781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FIA User Group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Held April 27/28, Charleston, SC; hosted by NCASI and SAF</a:t>
            </a:r>
          </a:p>
          <a:p>
            <a:r>
              <a:rPr lang="en-US" dirty="0"/>
              <a:t>50 attendees, 11 from USFS</a:t>
            </a:r>
          </a:p>
          <a:p>
            <a:r>
              <a:rPr lang="en-US" dirty="0"/>
              <a:t>Tours of biomass energy plant, log export facility, </a:t>
            </a:r>
            <a:r>
              <a:rPr lang="en-US" dirty="0" err="1"/>
              <a:t>ArborGen</a:t>
            </a:r>
            <a:endParaRPr lang="en-US" dirty="0"/>
          </a:p>
          <a:p>
            <a:r>
              <a:rPr lang="en-US" dirty="0"/>
              <a:t>New director of USFS Inventory, Monitoring, and Assessment Research: Dr. Linda Heath</a:t>
            </a:r>
          </a:p>
          <a:p>
            <a:pPr lvl="1"/>
            <a:r>
              <a:rPr lang="en-US" dirty="0"/>
              <a:t>“Credibility &amp; Integrity”- objectives for FIA</a:t>
            </a:r>
          </a:p>
          <a:p>
            <a:r>
              <a:rPr lang="en-US" dirty="0"/>
              <a:t>Next meeting probably Wisconsin; PNW in following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341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FIA User Group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Updates from USFS</a:t>
            </a:r>
          </a:p>
          <a:p>
            <a:pPr lvl="1"/>
            <a:r>
              <a:rPr lang="en-US" dirty="0"/>
              <a:t>Land use from FIA; estimating change</a:t>
            </a:r>
          </a:p>
          <a:p>
            <a:pPr lvl="1"/>
            <a:r>
              <a:rPr lang="en-US" dirty="0"/>
              <a:t>FIA data for carbon accounting</a:t>
            </a:r>
          </a:p>
          <a:p>
            <a:pPr lvl="1"/>
            <a:r>
              <a:rPr lang="en-US" dirty="0"/>
              <a:t>Interior Alaska inventory</a:t>
            </a:r>
          </a:p>
          <a:p>
            <a:pPr lvl="1"/>
            <a:r>
              <a:rPr lang="en-US" dirty="0"/>
              <a:t>Budgets</a:t>
            </a:r>
          </a:p>
          <a:p>
            <a:pPr lvl="1"/>
            <a:r>
              <a:rPr lang="en-US" dirty="0"/>
              <a:t>TPO annual sampling</a:t>
            </a:r>
          </a:p>
          <a:p>
            <a:pPr lvl="1"/>
            <a:r>
              <a:rPr lang="en-US" dirty="0"/>
              <a:t>Western growth/removals data by August 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83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FIA User Group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Action Items for coming year</a:t>
            </a:r>
          </a:p>
          <a:p>
            <a:pPr lvl="1"/>
            <a:r>
              <a:rPr lang="en-US" dirty="0"/>
              <a:t>Don’t tinker with the design; stick to the core</a:t>
            </a:r>
          </a:p>
          <a:p>
            <a:pPr lvl="1"/>
            <a:r>
              <a:rPr lang="en-US" dirty="0"/>
              <a:t>Develop a path forward for TPO </a:t>
            </a:r>
          </a:p>
          <a:p>
            <a:pPr lvl="1"/>
            <a:r>
              <a:rPr lang="en-US" dirty="0"/>
              <a:t>Strengthen connections between high-resolution mapping and field inventory</a:t>
            </a:r>
          </a:p>
          <a:p>
            <a:pPr lvl="1"/>
            <a:r>
              <a:rPr lang="en-US" dirty="0"/>
              <a:t>Strengthen and leverage partnerships</a:t>
            </a:r>
          </a:p>
          <a:p>
            <a:pPr lvl="1"/>
            <a:r>
              <a:rPr lang="en-US" dirty="0"/>
              <a:t>Seek more detailed reporting by ownership while respecting privacy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314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NCASI FIA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Revisiting COLE, SOLE suite of tools</a:t>
            </a:r>
          </a:p>
          <a:p>
            <a:r>
              <a:rPr lang="en-US" dirty="0"/>
              <a:t>Assess need for maintaining individual tools</a:t>
            </a:r>
          </a:p>
          <a:p>
            <a:r>
              <a:rPr lang="en-US" dirty="0"/>
              <a:t>Migrate to Windows platform (ease of maintenance)?</a:t>
            </a:r>
          </a:p>
          <a:p>
            <a:r>
              <a:rPr lang="en-US" dirty="0"/>
              <a:t>Updating data</a:t>
            </a:r>
          </a:p>
          <a:p>
            <a:r>
              <a:rPr lang="en-US" dirty="0"/>
              <a:t>Interface with SRTS &amp; </a:t>
            </a:r>
            <a:r>
              <a:rPr lang="en-US" dirty="0" err="1"/>
              <a:t>GForest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432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186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Biometrics Working Group</vt:lpstr>
      <vt:lpstr>FIA User Group Meeting</vt:lpstr>
      <vt:lpstr>FIA User Group Meeting</vt:lpstr>
      <vt:lpstr>FIA User Group Meeting</vt:lpstr>
      <vt:lpstr>NCASI FIA Tools</vt:lpstr>
    </vt:vector>
  </TitlesOfParts>
  <Company>Virginia Polytechnic Institute and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Forest Monitoring &amp; Assessment</dc:title>
  <dc:creator>Prisley, Stephen</dc:creator>
  <cp:lastModifiedBy>Stephen Prisley</cp:lastModifiedBy>
  <cp:revision>21</cp:revision>
  <cp:lastPrinted>2016-07-11T14:56:32Z</cp:lastPrinted>
  <dcterms:created xsi:type="dcterms:W3CDTF">2016-06-16T18:25:41Z</dcterms:created>
  <dcterms:modified xsi:type="dcterms:W3CDTF">2016-08-29T15:58:13Z</dcterms:modified>
</cp:coreProperties>
</file>